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0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1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5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7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0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1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9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B5D183-4596-4D0E-8792-449D86B445B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D5DB1-74C4-4446-8385-28CDDE89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ENGLISH 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Noun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Noun Clauses: </a:t>
            </a:r>
            <a:r>
              <a:rPr lang="en-US" dirty="0"/>
              <a:t>It is a dependent clause that works as noun. Noun clauses can act as subject, direct or indirect objects or predicate nominatives. Some examples are as under:-</a:t>
            </a:r>
          </a:p>
          <a:p>
            <a:r>
              <a:rPr lang="en-US" dirty="0"/>
              <a:t>Tell me who left his book on the table. </a:t>
            </a:r>
            <a:r>
              <a:rPr lang="en-US" b="1" dirty="0"/>
              <a:t>(direct object)</a:t>
            </a:r>
            <a:endParaRPr lang="en-US" dirty="0"/>
          </a:p>
          <a:p>
            <a:r>
              <a:rPr lang="en-US" dirty="0"/>
              <a:t>I shall tell whoever will listen my interesting story. </a:t>
            </a:r>
            <a:r>
              <a:rPr lang="en-US" b="1" dirty="0"/>
              <a:t>(indirect object)</a:t>
            </a:r>
            <a:endParaRPr lang="en-US" dirty="0"/>
          </a:p>
          <a:p>
            <a:r>
              <a:rPr lang="en-US" dirty="0"/>
              <a:t>Whoever is the last one to leave turns off the lights. </a:t>
            </a:r>
            <a:r>
              <a:rPr lang="en-US" b="1" dirty="0"/>
              <a:t>(subject)</a:t>
            </a:r>
            <a:endParaRPr lang="en-US" dirty="0"/>
          </a:p>
          <a:p>
            <a:r>
              <a:rPr lang="en-US" dirty="0"/>
              <a:t>The boy with the curled hair is who I want on my team. </a:t>
            </a:r>
            <a:r>
              <a:rPr lang="en-US" b="1" dirty="0"/>
              <a:t>(predicate nominative)</a:t>
            </a:r>
            <a:endParaRPr lang="en-US" dirty="0"/>
          </a:p>
          <a:p>
            <a:r>
              <a:rPr lang="en-US" dirty="0"/>
              <a:t>Noun clauses often begin with pronouns or other words. That particular word usually has a grammatical function in the sentence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Noun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67551" cy="33189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Relative pronouns:</a:t>
            </a:r>
            <a:r>
              <a:rPr lang="en-US" dirty="0"/>
              <a:t> that, what, who, which, whom, whose</a:t>
            </a:r>
          </a:p>
          <a:p>
            <a:r>
              <a:rPr lang="en-US" b="1" dirty="0"/>
              <a:t>Indefinite relative pronouns:</a:t>
            </a:r>
            <a:r>
              <a:rPr lang="en-US" dirty="0"/>
              <a:t> whoever, whomever, whatever, whichever, whether, </a:t>
            </a:r>
            <a:r>
              <a:rPr lang="en-US" dirty="0" smtClean="0"/>
              <a:t>if</a:t>
            </a:r>
            <a:endParaRPr lang="en-US" dirty="0"/>
          </a:p>
          <a:p>
            <a:r>
              <a:rPr lang="en-US" b="1" dirty="0"/>
              <a:t>Interrogative adjective:</a:t>
            </a:r>
            <a:r>
              <a:rPr lang="en-US" dirty="0"/>
              <a:t> what</a:t>
            </a:r>
          </a:p>
          <a:p>
            <a:r>
              <a:rPr lang="en-US" b="1" dirty="0"/>
              <a:t>Interrogative adverb:</a:t>
            </a:r>
            <a:r>
              <a:rPr lang="en-US" dirty="0"/>
              <a:t> how</a:t>
            </a:r>
          </a:p>
          <a:p>
            <a:r>
              <a:rPr lang="en-US" b="1" dirty="0"/>
              <a:t>Interrogative pronoun:</a:t>
            </a:r>
            <a:r>
              <a:rPr lang="en-US" dirty="0"/>
              <a:t> who</a:t>
            </a:r>
          </a:p>
          <a:p>
            <a:r>
              <a:rPr lang="en-US" b="1" dirty="0"/>
              <a:t>Subordinating conjunctions:</a:t>
            </a:r>
            <a:r>
              <a:rPr lang="en-US" dirty="0"/>
              <a:t> whenever, how, when, if, where, whether, why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 clause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clause is a part of a sentence.</a:t>
            </a:r>
          </a:p>
          <a:p>
            <a:r>
              <a:rPr lang="en-US" dirty="0"/>
              <a:t>A clause is a group of words that has subject and predicate. Every complete sentence is made up of at least one or more clause(s). Following are clause examples:-</a:t>
            </a:r>
          </a:p>
          <a:p>
            <a:r>
              <a:rPr lang="en-US" dirty="0"/>
              <a:t>John bought a new car. (One sentence, </a:t>
            </a:r>
            <a:r>
              <a:rPr lang="en-US" b="1" dirty="0"/>
              <a:t>one clause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/>
              <a:t>bought a new car, but he is using his old car. (One sentence, </a:t>
            </a:r>
            <a:r>
              <a:rPr lang="en-US" b="1" dirty="0"/>
              <a:t>two clauses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clause has at least a subject and a verb. Clauses have some characteristics that help to distinguish one type of clause from another. Clauses are of following types:-</a:t>
            </a:r>
          </a:p>
          <a:p>
            <a:r>
              <a:rPr lang="en-US" b="1" dirty="0"/>
              <a:t>Independent Clauses (Main Clause)</a:t>
            </a:r>
            <a:endParaRPr lang="en-US" dirty="0"/>
          </a:p>
          <a:p>
            <a:r>
              <a:rPr lang="en-US" b="1" dirty="0"/>
              <a:t>Dependent Clauses (Subordinate Clause)</a:t>
            </a:r>
            <a:endParaRPr lang="en-US" dirty="0"/>
          </a:p>
          <a:p>
            <a:r>
              <a:rPr lang="en-US" b="1" dirty="0"/>
              <a:t>Relative Clauses (Adjective Clause)</a:t>
            </a:r>
            <a:endParaRPr lang="en-US" dirty="0"/>
          </a:p>
          <a:p>
            <a:r>
              <a:rPr lang="en-US" b="1" dirty="0"/>
              <a:t>Noun Clauses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Independent Clauses (Main Clause)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An independent (or main clause) is a complete sentence. It contains a subject and verb and expresses a complete thought in context and meaning. It expresses a complete thought.</a:t>
            </a:r>
          </a:p>
          <a:p>
            <a:pPr algn="just"/>
            <a:r>
              <a:rPr lang="en-US" dirty="0"/>
              <a:t>Independent clause structure: Subject + Verb = Complete Thought.</a:t>
            </a:r>
          </a:p>
          <a:p>
            <a:pPr algn="just"/>
            <a:r>
              <a:rPr lang="en-US" dirty="0"/>
              <a:t>For example: She walked. (This sentence contains only two words but it is still complete because it has subject and predicate)</a:t>
            </a:r>
          </a:p>
          <a:p>
            <a:pPr algn="just"/>
            <a:r>
              <a:rPr lang="en-US" dirty="0"/>
              <a:t>Main clauses can be joined by a coordinating conjunction to form complex or compound sentences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COORDINATING CONJUNCTIONS:</a:t>
            </a:r>
            <a:r>
              <a:rPr lang="en-US" dirty="0" smtClean="0"/>
              <a:t> and, but, for, nor, or, yet</a:t>
            </a:r>
          </a:p>
          <a:p>
            <a:pPr algn="just"/>
            <a:r>
              <a:rPr lang="en-US" dirty="0"/>
              <a:t>For example: He bought new car </a:t>
            </a:r>
            <a:r>
              <a:rPr lang="en-US" b="1" dirty="0"/>
              <a:t>but</a:t>
            </a:r>
            <a:r>
              <a:rPr lang="en-US" dirty="0"/>
              <a:t> he is still using old one. "but" is used to combine two independent clauses.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Dependent Clauses (Subordinate Clause)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 dependent clause (or subordinate clause) is part of a sentence; it contains a subject and verb but does not convey complete sense. They can make sense on their own, but, they are dependent on the rest of the sentence for context and meaning. A dependent clause is joined to an independent clause to form a complex sentence. It often starts with a subordinating </a:t>
            </a:r>
            <a:r>
              <a:rPr lang="en-US" dirty="0" smtClean="0"/>
              <a:t>conjunction.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1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Dependent Clauses (Subordinate Clause)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5338769"/>
            <a:ext cx="9960733" cy="778696"/>
          </a:xfrm>
        </p:spPr>
        <p:txBody>
          <a:bodyPr>
            <a:noAutofit/>
          </a:bodyPr>
          <a:lstStyle/>
          <a:p>
            <a:r>
              <a:rPr lang="en-US" sz="1800" dirty="0"/>
              <a:t>Dependent clause structure: Subordinate Conjunction + Subject + Verb = Incomplete Thought.</a:t>
            </a:r>
          </a:p>
          <a:p>
            <a:r>
              <a:rPr lang="en-US" sz="1800" dirty="0"/>
              <a:t>Examples: Whenever I go to superstore, I buy chips.</a:t>
            </a:r>
          </a:p>
          <a:p>
            <a:pPr algn="just"/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22150"/>
              </p:ext>
            </p:extLst>
          </p:nvPr>
        </p:nvGraphicFramePr>
        <p:xfrm>
          <a:off x="2318456" y="2583739"/>
          <a:ext cx="7555088" cy="25603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88772"/>
                <a:gridCol w="1888772"/>
                <a:gridCol w="1888772"/>
                <a:gridCol w="1888772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SUBORDINATING CONJUNCTIONS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after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although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because</a:t>
                      </a:r>
                    </a:p>
                  </a:txBody>
                  <a:tcPr anchor="ctr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before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even 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even though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if</a:t>
                      </a:r>
                    </a:p>
                  </a:txBody>
                  <a:tcPr anchor="ctr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once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provided 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rather 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so that</a:t>
                      </a:r>
                    </a:p>
                  </a:txBody>
                  <a:tcPr anchor="ctr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though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that</a:t>
                      </a:r>
                    </a:p>
                  </a:txBody>
                  <a:tcPr anchor="ctr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until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unless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whenever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when</a:t>
                      </a:r>
                    </a:p>
                  </a:txBody>
                  <a:tcPr anchor="ctr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whereas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whether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while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1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Relative Clauses (Adjective Clause)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 relative clause starts with the relative pronoun at the start of the clause like who, which, whose etc. To make distinction between an antecedent that is a human "who(m)" and an antecedent which is a non-human "which". Following will make it clear further.</a:t>
            </a:r>
          </a:p>
          <a:p>
            <a:r>
              <a:rPr lang="en-US" b="1" dirty="0"/>
              <a:t>Who(m) </a:t>
            </a:r>
            <a:r>
              <a:rPr lang="en-US" dirty="0"/>
              <a:t>is used when the antecedent is a person.</a:t>
            </a:r>
            <a:br>
              <a:rPr lang="en-US" dirty="0"/>
            </a:br>
            <a:r>
              <a:rPr lang="en-US" b="1" dirty="0"/>
              <a:t>That </a:t>
            </a:r>
            <a:r>
              <a:rPr lang="en-US" dirty="0"/>
              <a:t>is used to refer to either a person or thing.</a:t>
            </a:r>
            <a:br>
              <a:rPr lang="en-US" dirty="0"/>
            </a:br>
            <a:r>
              <a:rPr lang="en-US" b="1" dirty="0"/>
              <a:t>Which </a:t>
            </a:r>
            <a:r>
              <a:rPr lang="en-US" dirty="0"/>
              <a:t>is used to refer to anything except a person.</a:t>
            </a:r>
          </a:p>
          <a:p>
            <a:r>
              <a:rPr lang="en-US" dirty="0"/>
              <a:t>(It is noteworthy that whom is not used much in spoken English.)</a:t>
            </a:r>
          </a:p>
          <a:p>
            <a:r>
              <a:rPr lang="en-US" b="1" dirty="0"/>
              <a:t>Relative Clauses Examples </a:t>
            </a:r>
            <a:endParaRPr lang="en-US" dirty="0"/>
          </a:p>
          <a:p>
            <a:r>
              <a:rPr lang="en-US" dirty="0"/>
              <a:t>I met my friends yesterday. The friend, who had curly hair, was very intelligent.</a:t>
            </a:r>
          </a:p>
          <a:p>
            <a:r>
              <a:rPr lang="en-US" dirty="0"/>
              <a:t>The race was the one that I lost.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94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Relative Clauses (Adjective Clause)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RESTRICTIVE RELATIVE CLAUSES AND NON-RESTRICTIVE RELATIVE CLAUSES</a:t>
            </a:r>
            <a:br>
              <a:rPr lang="en-US" sz="27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Restrictive relative clauses are sometimes called defining relative clauses, or identifying relative clauses. Similarly, non-restrictive relative clauses are called non-defining or non-identifying relative clauses and is preceded by a pause in speech or a comma in writing.</a:t>
            </a:r>
          </a:p>
          <a:p>
            <a:r>
              <a:rPr lang="en-US" b="1" dirty="0"/>
              <a:t>Restrictive Clause Example:</a:t>
            </a:r>
            <a:endParaRPr lang="en-US" dirty="0"/>
          </a:p>
          <a:p>
            <a:r>
              <a:rPr lang="en-US" dirty="0"/>
              <a:t>The programmer who develops web applications will make a large profit.</a:t>
            </a:r>
          </a:p>
          <a:p>
            <a:r>
              <a:rPr lang="en-US" b="1" dirty="0"/>
              <a:t>Non-Restrictive Clause Example:</a:t>
            </a:r>
            <a:endParaRPr lang="en-US" dirty="0"/>
          </a:p>
          <a:p>
            <a:r>
              <a:rPr lang="en-US" dirty="0"/>
              <a:t>The programmer, who develops web applications, will make a large profit.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94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Relative Clauses (Adjective Clause)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RESTRICTIVE RELATIVE CLAUSES AND NON-RESTRICTIVE RELATIVE CLAUSES</a:t>
            </a:r>
            <a:br>
              <a:rPr lang="en-US" sz="2700" b="1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1102"/>
              </p:ext>
            </p:extLst>
          </p:nvPr>
        </p:nvGraphicFramePr>
        <p:xfrm>
          <a:off x="1295397" y="2913058"/>
          <a:ext cx="9601200" cy="21945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Restrictive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Non-restrictive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Nonhuman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Nonhuman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who, 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which, 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who, whom, 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which, 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who, whom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After preposition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which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Possessive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whose, of whom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whose, of which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whose, of whom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whose, of which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78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438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TYPES OF CLAUSES</vt:lpstr>
      <vt:lpstr>What is a clause?</vt:lpstr>
      <vt:lpstr>Types of Clauses</vt:lpstr>
      <vt:lpstr>Independent Clauses (Main Clause)</vt:lpstr>
      <vt:lpstr>Dependent Clauses (Subordinate Clause)</vt:lpstr>
      <vt:lpstr>Dependent Clauses (Subordinate Clause)</vt:lpstr>
      <vt:lpstr>Relative Clauses (Adjective Clause)</vt:lpstr>
      <vt:lpstr>Relative Clauses (Adjective Clause) RESTRICTIVE RELATIVE CLAUSES AND NON-RESTRICTIVE RELATIVE CLAUSES </vt:lpstr>
      <vt:lpstr>Relative Clauses (Adjective Clause) RESTRICTIVE RELATIVE CLAUSES AND NON-RESTRICTIVE RELATIVE CLAUSES </vt:lpstr>
      <vt:lpstr>Noun Clauses</vt:lpstr>
      <vt:lpstr>Noun Clauses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CLAUSES PPT</dc:title>
  <dc:subject>TYPES OF CLAUSES PPT</dc:subject>
  <dc:creator>Zubair</dc:creator>
  <cp:keywords>TYPES OF CLAUSES</cp:keywords>
  <dc:description>TYPES OF CLAUSES PPT</dc:description>
  <cp:lastModifiedBy>Zubair</cp:lastModifiedBy>
  <cp:revision>5</cp:revision>
  <dcterms:created xsi:type="dcterms:W3CDTF">2018-08-08T15:10:24Z</dcterms:created>
  <dcterms:modified xsi:type="dcterms:W3CDTF">2018-08-15T16:45:40Z</dcterms:modified>
  <cp:category>TYPES OF CLAUSES PPT</cp:category>
</cp:coreProperties>
</file>