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54864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6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79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0CA1A-1CC6-42E9-9873-E7AC1BCB298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FEB1C-EC80-4ECD-8BA1-2221016D4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79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1496484"/>
            <a:ext cx="4663440" cy="3183467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02717"/>
            <a:ext cx="4114800" cy="2207683"/>
          </a:xfrm>
        </p:spPr>
        <p:txBody>
          <a:bodyPr/>
          <a:lstStyle>
            <a:lvl1pPr marL="0" indent="0" algn="ctr">
              <a:buNone/>
              <a:defRPr sz="1440"/>
            </a:lvl1pPr>
            <a:lvl2pPr marL="274320" indent="0" algn="ctr">
              <a:buNone/>
              <a:defRPr sz="1200"/>
            </a:lvl2pPr>
            <a:lvl3pPr marL="548640" indent="0" algn="ctr">
              <a:buNone/>
              <a:defRPr sz="1080"/>
            </a:lvl3pPr>
            <a:lvl4pPr marL="822960" indent="0" algn="ctr">
              <a:buNone/>
              <a:defRPr sz="960"/>
            </a:lvl4pPr>
            <a:lvl5pPr marL="1097280" indent="0" algn="ctr">
              <a:buNone/>
              <a:defRPr sz="960"/>
            </a:lvl5pPr>
            <a:lvl6pPr marL="1371600" indent="0" algn="ctr">
              <a:buNone/>
              <a:defRPr sz="960"/>
            </a:lvl6pPr>
            <a:lvl7pPr marL="1645920" indent="0" algn="ctr">
              <a:buNone/>
              <a:defRPr sz="960"/>
            </a:lvl7pPr>
            <a:lvl8pPr marL="1920240" indent="0" algn="ctr">
              <a:buNone/>
              <a:defRPr sz="960"/>
            </a:lvl8pPr>
            <a:lvl9pPr marL="2194560" indent="0" algn="ctr">
              <a:buNone/>
              <a:defRPr sz="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3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2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5" y="486834"/>
            <a:ext cx="1183005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486834"/>
            <a:ext cx="3480435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4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2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2279653"/>
            <a:ext cx="4732020" cy="3803649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6119286"/>
            <a:ext cx="4732020" cy="2000249"/>
          </a:xfrm>
        </p:spPr>
        <p:txBody>
          <a:bodyPr/>
          <a:lstStyle>
            <a:lvl1pPr marL="0" indent="0">
              <a:buNone/>
              <a:defRPr sz="1440">
                <a:solidFill>
                  <a:schemeClr val="tx1"/>
                </a:solidFill>
              </a:defRPr>
            </a:lvl1pPr>
            <a:lvl2pPr marL="2743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486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3pPr>
            <a:lvl4pPr marL="8229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4pPr>
            <a:lvl5pPr marL="109728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5pPr>
            <a:lvl6pPr marL="137160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6pPr>
            <a:lvl7pPr marL="164592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7pPr>
            <a:lvl8pPr marL="192024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8pPr>
            <a:lvl9pPr marL="21945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1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2434167"/>
            <a:ext cx="233172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2434167"/>
            <a:ext cx="233172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4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486836"/>
            <a:ext cx="473202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5" y="2241551"/>
            <a:ext cx="2321004" cy="1098549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5" y="3340100"/>
            <a:ext cx="2321004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0" y="2241551"/>
            <a:ext cx="2332435" cy="1098549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0" y="3340100"/>
            <a:ext cx="233243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9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8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8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609600"/>
            <a:ext cx="1769507" cy="213360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5" y="1316569"/>
            <a:ext cx="2777490" cy="6498167"/>
          </a:xfrm>
        </p:spPr>
        <p:txBody>
          <a:bodyPr/>
          <a:lstStyle>
            <a:lvl1pPr>
              <a:defRPr sz="1920"/>
            </a:lvl1pPr>
            <a:lvl2pPr>
              <a:defRPr sz="1680"/>
            </a:lvl2pPr>
            <a:lvl3pPr>
              <a:defRPr sz="144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2743200"/>
            <a:ext cx="1769507" cy="5082117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0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609600"/>
            <a:ext cx="1769507" cy="213360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5" y="1316569"/>
            <a:ext cx="2777490" cy="6498167"/>
          </a:xfrm>
        </p:spPr>
        <p:txBody>
          <a:bodyPr anchor="t"/>
          <a:lstStyle>
            <a:lvl1pPr marL="0" indent="0">
              <a:buNone/>
              <a:defRPr sz="1920"/>
            </a:lvl1pPr>
            <a:lvl2pPr marL="274320" indent="0">
              <a:buNone/>
              <a:defRPr sz="1680"/>
            </a:lvl2pPr>
            <a:lvl3pPr marL="548640" indent="0">
              <a:buNone/>
              <a:defRPr sz="1440"/>
            </a:lvl3pPr>
            <a:lvl4pPr marL="822960" indent="0">
              <a:buNone/>
              <a:defRPr sz="1200"/>
            </a:lvl4pPr>
            <a:lvl5pPr marL="1097280" indent="0">
              <a:buNone/>
              <a:defRPr sz="1200"/>
            </a:lvl5pPr>
            <a:lvl6pPr marL="1371600" indent="0">
              <a:buNone/>
              <a:defRPr sz="1200"/>
            </a:lvl6pPr>
            <a:lvl7pPr marL="1645920" indent="0">
              <a:buNone/>
              <a:defRPr sz="1200"/>
            </a:lvl7pPr>
            <a:lvl8pPr marL="1920240" indent="0">
              <a:buNone/>
              <a:defRPr sz="1200"/>
            </a:lvl8pPr>
            <a:lvl9pPr marL="219456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2743200"/>
            <a:ext cx="1769507" cy="5082117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486836"/>
            <a:ext cx="473202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2434167"/>
            <a:ext cx="473202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8475136"/>
            <a:ext cx="12344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92FEA-EF43-4E97-9533-89963176F37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8475136"/>
            <a:ext cx="185166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8475136"/>
            <a:ext cx="12344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F3380-37F4-4179-B64E-964A97F2C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48640" rtl="0" eaLnBrk="1" latinLnBrk="0" hangingPunct="1">
        <a:lnSpc>
          <a:spcPct val="90000"/>
        </a:lnSpc>
        <a:spcBef>
          <a:spcPct val="0"/>
        </a:spcBef>
        <a:buNone/>
        <a:defRPr sz="2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54864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1945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-13861" y="3220409"/>
            <a:ext cx="5486401" cy="5386336"/>
            <a:chOff x="565926" y="679680"/>
            <a:chExt cx="8012148" cy="5799712"/>
          </a:xfrm>
        </p:grpSpPr>
        <p:sp>
          <p:nvSpPr>
            <p:cNvPr id="66" name="Freeform 65"/>
            <p:cNvSpPr/>
            <p:nvPr/>
          </p:nvSpPr>
          <p:spPr>
            <a:xfrm>
              <a:off x="1143376" y="679680"/>
              <a:ext cx="0" cy="1083000"/>
            </a:xfrm>
            <a:custGeom>
              <a:avLst/>
              <a:gdLst/>
              <a:ahLst/>
              <a:cxnLst/>
              <a:rect l="0" t="0" r="0" b="0"/>
              <a:pathLst>
                <a:path h="1083000" fill="none">
                  <a:moveTo>
                    <a:pt x="0" y="0"/>
                  </a:moveTo>
                  <a:lnTo>
                    <a:pt x="0" y="1083000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67" name="Freeform 66"/>
            <p:cNvSpPr/>
            <p:nvPr/>
          </p:nvSpPr>
          <p:spPr>
            <a:xfrm>
              <a:off x="875551" y="1577468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68" name="Freeform 67"/>
            <p:cNvSpPr/>
            <p:nvPr/>
          </p:nvSpPr>
          <p:spPr>
            <a:xfrm rot="5400000">
              <a:off x="3591022" y="5653584"/>
              <a:ext cx="7600" cy="1421793"/>
            </a:xfrm>
            <a:custGeom>
              <a:avLst/>
              <a:gdLst/>
              <a:ahLst/>
              <a:cxnLst/>
              <a:rect l="0" t="0" r="0" b="0"/>
              <a:pathLst>
                <a:path w="7600" h="1421793" fill="none">
                  <a:moveTo>
                    <a:pt x="0" y="0"/>
                  </a:moveTo>
                  <a:lnTo>
                    <a:pt x="0" y="1421793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69" name="Freeform 68"/>
            <p:cNvSpPr/>
            <p:nvPr/>
          </p:nvSpPr>
          <p:spPr>
            <a:xfrm rot="5400000">
              <a:off x="7632444" y="4222762"/>
              <a:ext cx="7600" cy="673438"/>
            </a:xfrm>
            <a:custGeom>
              <a:avLst/>
              <a:gdLst/>
              <a:ahLst/>
              <a:cxnLst/>
              <a:rect l="0" t="0" r="0" b="0"/>
              <a:pathLst>
                <a:path w="7600" h="673438" fill="none">
                  <a:moveTo>
                    <a:pt x="0" y="0"/>
                  </a:moveTo>
                  <a:lnTo>
                    <a:pt x="0" y="673438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0" name="Freeform 69"/>
            <p:cNvSpPr/>
            <p:nvPr/>
          </p:nvSpPr>
          <p:spPr>
            <a:xfrm rot="5400000">
              <a:off x="1603174" y="3448626"/>
              <a:ext cx="7600" cy="1147600"/>
            </a:xfrm>
            <a:custGeom>
              <a:avLst/>
              <a:gdLst/>
              <a:ahLst/>
              <a:cxnLst/>
              <a:rect l="0" t="0" r="0" b="0"/>
              <a:pathLst>
                <a:path w="7600" h="1147600" fill="none">
                  <a:moveTo>
                    <a:pt x="0" y="0"/>
                  </a:moveTo>
                  <a:lnTo>
                    <a:pt x="0" y="1147600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1" name="Freeform 70"/>
            <p:cNvSpPr/>
            <p:nvPr/>
          </p:nvSpPr>
          <p:spPr>
            <a:xfrm rot="5400000">
              <a:off x="1010526" y="5080080"/>
              <a:ext cx="7600" cy="896800"/>
            </a:xfrm>
            <a:custGeom>
              <a:avLst/>
              <a:gdLst/>
              <a:ahLst/>
              <a:cxnLst/>
              <a:rect l="0" t="0" r="0" b="0"/>
              <a:pathLst>
                <a:path w="7600" h="896800" fill="none">
                  <a:moveTo>
                    <a:pt x="0" y="0"/>
                  </a:moveTo>
                  <a:lnTo>
                    <a:pt x="0" y="896800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2" name="Freeform 71"/>
            <p:cNvSpPr/>
            <p:nvPr/>
          </p:nvSpPr>
          <p:spPr>
            <a:xfrm>
              <a:off x="8469774" y="2758280"/>
              <a:ext cx="0" cy="798000"/>
            </a:xfrm>
            <a:custGeom>
              <a:avLst/>
              <a:gdLst/>
              <a:ahLst/>
              <a:cxnLst/>
              <a:rect l="0" t="0" r="0" b="0"/>
              <a:pathLst>
                <a:path h="798000" fill="none">
                  <a:moveTo>
                    <a:pt x="0" y="0"/>
                  </a:moveTo>
                  <a:lnTo>
                    <a:pt x="0" y="798000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3" name="Freeform 72"/>
            <p:cNvSpPr/>
            <p:nvPr/>
          </p:nvSpPr>
          <p:spPr>
            <a:xfrm rot="5400000">
              <a:off x="7630962" y="2936880"/>
              <a:ext cx="7600" cy="440800"/>
            </a:xfrm>
            <a:custGeom>
              <a:avLst/>
              <a:gdLst/>
              <a:ahLst/>
              <a:cxnLst/>
              <a:rect l="0" t="0" r="0" b="0"/>
              <a:pathLst>
                <a:path w="7600" h="440800" fill="none">
                  <a:moveTo>
                    <a:pt x="0" y="0"/>
                  </a:moveTo>
                  <a:lnTo>
                    <a:pt x="0" y="440800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4" name="Freeform 73"/>
            <p:cNvSpPr/>
            <p:nvPr/>
          </p:nvSpPr>
          <p:spPr>
            <a:xfrm rot="5400000">
              <a:off x="6168806" y="5620813"/>
              <a:ext cx="7600" cy="1485359"/>
            </a:xfrm>
            <a:custGeom>
              <a:avLst/>
              <a:gdLst/>
              <a:ahLst/>
              <a:cxnLst/>
              <a:rect l="0" t="0" r="0" b="0"/>
              <a:pathLst>
                <a:path w="7600" h="1485359" fill="none">
                  <a:moveTo>
                    <a:pt x="0" y="0"/>
                  </a:moveTo>
                  <a:lnTo>
                    <a:pt x="0" y="1485359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5" name="Freeform 74"/>
            <p:cNvSpPr/>
            <p:nvPr/>
          </p:nvSpPr>
          <p:spPr>
            <a:xfrm>
              <a:off x="875551" y="3981614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6" name="Freeform 75"/>
            <p:cNvSpPr/>
            <p:nvPr/>
          </p:nvSpPr>
          <p:spPr>
            <a:xfrm>
              <a:off x="2099149" y="2553080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7" name="Freeform 76"/>
            <p:cNvSpPr/>
            <p:nvPr/>
          </p:nvSpPr>
          <p:spPr>
            <a:xfrm>
              <a:off x="7292761" y="3116468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8" name="Freeform 77"/>
            <p:cNvSpPr/>
            <p:nvPr/>
          </p:nvSpPr>
          <p:spPr>
            <a:xfrm>
              <a:off x="8033761" y="4518668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79" name="Freeform 78"/>
            <p:cNvSpPr/>
            <p:nvPr/>
          </p:nvSpPr>
          <p:spPr>
            <a:xfrm>
              <a:off x="7370586" y="679680"/>
              <a:ext cx="0" cy="1877200"/>
            </a:xfrm>
            <a:custGeom>
              <a:avLst/>
              <a:gdLst/>
              <a:ahLst/>
              <a:cxnLst/>
              <a:rect l="0" t="0" r="0" b="0"/>
              <a:pathLst>
                <a:path h="1877200" fill="none">
                  <a:moveTo>
                    <a:pt x="0" y="0"/>
                  </a:moveTo>
                  <a:lnTo>
                    <a:pt x="0" y="1877200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0" name="Freeform 79"/>
            <p:cNvSpPr/>
            <p:nvPr/>
          </p:nvSpPr>
          <p:spPr>
            <a:xfrm>
              <a:off x="7593949" y="1577468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1" name="Freeform 80"/>
            <p:cNvSpPr/>
            <p:nvPr/>
          </p:nvSpPr>
          <p:spPr>
            <a:xfrm>
              <a:off x="8428961" y="3823686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2" name="Freeform 81"/>
            <p:cNvSpPr/>
            <p:nvPr/>
          </p:nvSpPr>
          <p:spPr>
            <a:xfrm>
              <a:off x="5179125" y="6323668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3" name="Freeform 82"/>
            <p:cNvSpPr/>
            <p:nvPr/>
          </p:nvSpPr>
          <p:spPr>
            <a:xfrm>
              <a:off x="7520761" y="6323668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4" name="Freeform 83"/>
            <p:cNvSpPr/>
            <p:nvPr/>
          </p:nvSpPr>
          <p:spPr>
            <a:xfrm>
              <a:off x="4487525" y="6321692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5" name="Freeform 84"/>
            <p:cNvSpPr/>
            <p:nvPr/>
          </p:nvSpPr>
          <p:spPr>
            <a:xfrm>
              <a:off x="2205549" y="6317056"/>
              <a:ext cx="81626" cy="81626"/>
            </a:xfrm>
            <a:custGeom>
              <a:avLst/>
              <a:gdLst/>
              <a:ahLst/>
              <a:cxnLst/>
              <a:rect l="0" t="0" r="0" b="0"/>
              <a:pathLst>
                <a:path w="81626" h="81626">
                  <a:moveTo>
                    <a:pt x="0" y="40813"/>
                  </a:moveTo>
                  <a:cubicBezTo>
                    <a:pt x="0" y="18273"/>
                    <a:pt x="18273" y="0"/>
                    <a:pt x="40813" y="0"/>
                  </a:cubicBezTo>
                  <a:cubicBezTo>
                    <a:pt x="63353" y="0"/>
                    <a:pt x="81626" y="18273"/>
                    <a:pt x="81626" y="40813"/>
                  </a:cubicBezTo>
                  <a:cubicBezTo>
                    <a:pt x="81626" y="63353"/>
                    <a:pt x="63353" y="81626"/>
                    <a:pt x="40813" y="81626"/>
                  </a:cubicBezTo>
                  <a:cubicBezTo>
                    <a:pt x="18273" y="81626"/>
                    <a:pt x="0" y="63353"/>
                    <a:pt x="0" y="40813"/>
                  </a:cubicBez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6" name="Freeform 85"/>
            <p:cNvSpPr/>
            <p:nvPr/>
          </p:nvSpPr>
          <p:spPr>
            <a:xfrm>
              <a:off x="2289446" y="3283098"/>
              <a:ext cx="0" cy="1162800"/>
            </a:xfrm>
            <a:custGeom>
              <a:avLst/>
              <a:gdLst/>
              <a:ahLst/>
              <a:cxnLst/>
              <a:rect l="0" t="0" r="0" b="0"/>
              <a:pathLst>
                <a:path h="1162800" fill="none">
                  <a:moveTo>
                    <a:pt x="0" y="0"/>
                  </a:moveTo>
                  <a:lnTo>
                    <a:pt x="0" y="1162800"/>
                  </a:lnTo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7" name="Freeform 86"/>
            <p:cNvSpPr/>
            <p:nvPr/>
          </p:nvSpPr>
          <p:spPr>
            <a:xfrm>
              <a:off x="2728126" y="6241968"/>
              <a:ext cx="231800" cy="231800"/>
            </a:xfrm>
            <a:custGeom>
              <a:avLst/>
              <a:gdLst>
                <a:gd name="connsiteX0" fmla="*/ 0 w 231800"/>
                <a:gd name="connsiteY0" fmla="*/ 115900 h 231800"/>
                <a:gd name="connsiteX1" fmla="*/ 115900 w 231800"/>
                <a:gd name="connsiteY1" fmla="*/ 0 h 231800"/>
                <a:gd name="connsiteX2" fmla="*/ 231800 w 231800"/>
                <a:gd name="connsiteY2" fmla="*/ 115900 h 231800"/>
                <a:gd name="connsiteX3" fmla="*/ 115900 w 231800"/>
                <a:gd name="connsiteY3" fmla="*/ 231800 h 2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31800" h="231800">
                  <a:moveTo>
                    <a:pt x="0" y="115900"/>
                  </a:moveTo>
                  <a:lnTo>
                    <a:pt x="95382" y="95382"/>
                  </a:lnTo>
                  <a:lnTo>
                    <a:pt x="115900" y="0"/>
                  </a:lnTo>
                  <a:lnTo>
                    <a:pt x="136418" y="95382"/>
                  </a:lnTo>
                  <a:lnTo>
                    <a:pt x="231800" y="115900"/>
                  </a:lnTo>
                  <a:lnTo>
                    <a:pt x="136418" y="136418"/>
                  </a:lnTo>
                  <a:lnTo>
                    <a:pt x="115900" y="231800"/>
                  </a:lnTo>
                  <a:lnTo>
                    <a:pt x="95382" y="136418"/>
                  </a:lnTo>
                  <a:lnTo>
                    <a:pt x="0" y="115900"/>
                  </a:ln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8" name="Freeform 87"/>
            <p:cNvSpPr/>
            <p:nvPr/>
          </p:nvSpPr>
          <p:spPr>
            <a:xfrm>
              <a:off x="6823386" y="6247592"/>
              <a:ext cx="231800" cy="231800"/>
            </a:xfrm>
            <a:custGeom>
              <a:avLst/>
              <a:gdLst>
                <a:gd name="connsiteX0" fmla="*/ 0 w 231800"/>
                <a:gd name="connsiteY0" fmla="*/ 115900 h 231800"/>
                <a:gd name="connsiteX1" fmla="*/ 115900 w 231800"/>
                <a:gd name="connsiteY1" fmla="*/ 0 h 231800"/>
                <a:gd name="connsiteX2" fmla="*/ 231800 w 231800"/>
                <a:gd name="connsiteY2" fmla="*/ 115900 h 231800"/>
                <a:gd name="connsiteX3" fmla="*/ 115900 w 231800"/>
                <a:gd name="connsiteY3" fmla="*/ 231800 h 2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31800" h="231800">
                  <a:moveTo>
                    <a:pt x="0" y="115900"/>
                  </a:moveTo>
                  <a:lnTo>
                    <a:pt x="95382" y="95382"/>
                  </a:lnTo>
                  <a:lnTo>
                    <a:pt x="115900" y="0"/>
                  </a:lnTo>
                  <a:lnTo>
                    <a:pt x="136418" y="95382"/>
                  </a:lnTo>
                  <a:lnTo>
                    <a:pt x="231800" y="115900"/>
                  </a:lnTo>
                  <a:lnTo>
                    <a:pt x="136418" y="136418"/>
                  </a:lnTo>
                  <a:lnTo>
                    <a:pt x="115900" y="231800"/>
                  </a:lnTo>
                  <a:lnTo>
                    <a:pt x="95382" y="136418"/>
                  </a:lnTo>
                  <a:lnTo>
                    <a:pt x="0" y="115900"/>
                  </a:ln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89" name="Freeform 88"/>
            <p:cNvSpPr/>
            <p:nvPr/>
          </p:nvSpPr>
          <p:spPr>
            <a:xfrm>
              <a:off x="7254686" y="4443580"/>
              <a:ext cx="231800" cy="231800"/>
            </a:xfrm>
            <a:custGeom>
              <a:avLst/>
              <a:gdLst>
                <a:gd name="connsiteX0" fmla="*/ 0 w 231800"/>
                <a:gd name="connsiteY0" fmla="*/ 115900 h 231800"/>
                <a:gd name="connsiteX1" fmla="*/ 115900 w 231800"/>
                <a:gd name="connsiteY1" fmla="*/ 0 h 231800"/>
                <a:gd name="connsiteX2" fmla="*/ 231800 w 231800"/>
                <a:gd name="connsiteY2" fmla="*/ 115900 h 231800"/>
                <a:gd name="connsiteX3" fmla="*/ 115900 w 231800"/>
                <a:gd name="connsiteY3" fmla="*/ 231800 h 2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31800" h="231800">
                  <a:moveTo>
                    <a:pt x="0" y="115900"/>
                  </a:moveTo>
                  <a:lnTo>
                    <a:pt x="95382" y="95382"/>
                  </a:lnTo>
                  <a:lnTo>
                    <a:pt x="115900" y="0"/>
                  </a:lnTo>
                  <a:lnTo>
                    <a:pt x="136418" y="95382"/>
                  </a:lnTo>
                  <a:lnTo>
                    <a:pt x="231800" y="115900"/>
                  </a:lnTo>
                  <a:lnTo>
                    <a:pt x="136418" y="136418"/>
                  </a:lnTo>
                  <a:lnTo>
                    <a:pt x="115900" y="231800"/>
                  </a:lnTo>
                  <a:lnTo>
                    <a:pt x="95382" y="136418"/>
                  </a:lnTo>
                  <a:lnTo>
                    <a:pt x="0" y="115900"/>
                  </a:ln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90" name="Freeform 89"/>
            <p:cNvSpPr/>
            <p:nvPr/>
          </p:nvSpPr>
          <p:spPr>
            <a:xfrm>
              <a:off x="8346274" y="2553080"/>
              <a:ext cx="231800" cy="231800"/>
            </a:xfrm>
            <a:custGeom>
              <a:avLst/>
              <a:gdLst>
                <a:gd name="connsiteX0" fmla="*/ 0 w 231800"/>
                <a:gd name="connsiteY0" fmla="*/ 115900 h 231800"/>
                <a:gd name="connsiteX1" fmla="*/ 115900 w 231800"/>
                <a:gd name="connsiteY1" fmla="*/ 0 h 231800"/>
                <a:gd name="connsiteX2" fmla="*/ 231800 w 231800"/>
                <a:gd name="connsiteY2" fmla="*/ 115900 h 231800"/>
                <a:gd name="connsiteX3" fmla="*/ 115900 w 231800"/>
                <a:gd name="connsiteY3" fmla="*/ 231800 h 2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31800" h="231800">
                  <a:moveTo>
                    <a:pt x="0" y="115900"/>
                  </a:moveTo>
                  <a:lnTo>
                    <a:pt x="95382" y="95382"/>
                  </a:lnTo>
                  <a:lnTo>
                    <a:pt x="115900" y="0"/>
                  </a:lnTo>
                  <a:lnTo>
                    <a:pt x="136418" y="95382"/>
                  </a:lnTo>
                  <a:lnTo>
                    <a:pt x="231800" y="115900"/>
                  </a:lnTo>
                  <a:lnTo>
                    <a:pt x="136418" y="136418"/>
                  </a:lnTo>
                  <a:lnTo>
                    <a:pt x="115900" y="231800"/>
                  </a:lnTo>
                  <a:lnTo>
                    <a:pt x="95382" y="136418"/>
                  </a:lnTo>
                  <a:lnTo>
                    <a:pt x="0" y="115900"/>
                  </a:ln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91" name="Freeform 90"/>
            <p:cNvSpPr/>
            <p:nvPr/>
          </p:nvSpPr>
          <p:spPr>
            <a:xfrm>
              <a:off x="1648926" y="3898926"/>
              <a:ext cx="231800" cy="231800"/>
            </a:xfrm>
            <a:custGeom>
              <a:avLst/>
              <a:gdLst>
                <a:gd name="connsiteX0" fmla="*/ 0 w 231800"/>
                <a:gd name="connsiteY0" fmla="*/ 115900 h 231800"/>
                <a:gd name="connsiteX1" fmla="*/ 115900 w 231800"/>
                <a:gd name="connsiteY1" fmla="*/ 0 h 231800"/>
                <a:gd name="connsiteX2" fmla="*/ 231800 w 231800"/>
                <a:gd name="connsiteY2" fmla="*/ 115900 h 231800"/>
                <a:gd name="connsiteX3" fmla="*/ 115900 w 231800"/>
                <a:gd name="connsiteY3" fmla="*/ 231800 h 2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31800" h="231800">
                  <a:moveTo>
                    <a:pt x="0" y="115900"/>
                  </a:moveTo>
                  <a:lnTo>
                    <a:pt x="95382" y="95382"/>
                  </a:lnTo>
                  <a:lnTo>
                    <a:pt x="115900" y="0"/>
                  </a:lnTo>
                  <a:lnTo>
                    <a:pt x="136418" y="95382"/>
                  </a:lnTo>
                  <a:lnTo>
                    <a:pt x="231800" y="115900"/>
                  </a:lnTo>
                  <a:lnTo>
                    <a:pt x="136418" y="136418"/>
                  </a:lnTo>
                  <a:lnTo>
                    <a:pt x="115900" y="231800"/>
                  </a:lnTo>
                  <a:lnTo>
                    <a:pt x="95382" y="136418"/>
                  </a:lnTo>
                  <a:lnTo>
                    <a:pt x="0" y="115900"/>
                  </a:ln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92" name="Freeform 91"/>
            <p:cNvSpPr/>
            <p:nvPr/>
          </p:nvSpPr>
          <p:spPr>
            <a:xfrm>
              <a:off x="1027476" y="1956480"/>
              <a:ext cx="231800" cy="231800"/>
            </a:xfrm>
            <a:custGeom>
              <a:avLst/>
              <a:gdLst>
                <a:gd name="connsiteX0" fmla="*/ 0 w 231800"/>
                <a:gd name="connsiteY0" fmla="*/ 115900 h 231800"/>
                <a:gd name="connsiteX1" fmla="*/ 115900 w 231800"/>
                <a:gd name="connsiteY1" fmla="*/ 0 h 231800"/>
                <a:gd name="connsiteX2" fmla="*/ 231800 w 231800"/>
                <a:gd name="connsiteY2" fmla="*/ 115900 h 231800"/>
                <a:gd name="connsiteX3" fmla="*/ 115900 w 231800"/>
                <a:gd name="connsiteY3" fmla="*/ 231800 h 2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31800" h="231800">
                  <a:moveTo>
                    <a:pt x="0" y="115900"/>
                  </a:moveTo>
                  <a:lnTo>
                    <a:pt x="95382" y="95382"/>
                  </a:lnTo>
                  <a:lnTo>
                    <a:pt x="115900" y="0"/>
                  </a:lnTo>
                  <a:lnTo>
                    <a:pt x="136418" y="95382"/>
                  </a:lnTo>
                  <a:lnTo>
                    <a:pt x="231800" y="115900"/>
                  </a:lnTo>
                  <a:lnTo>
                    <a:pt x="136418" y="136418"/>
                  </a:lnTo>
                  <a:lnTo>
                    <a:pt x="115900" y="231800"/>
                  </a:lnTo>
                  <a:lnTo>
                    <a:pt x="95382" y="136418"/>
                  </a:lnTo>
                  <a:lnTo>
                    <a:pt x="0" y="115900"/>
                  </a:ln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  <p:sp>
          <p:nvSpPr>
            <p:cNvPr id="93" name="Freeform 92"/>
            <p:cNvSpPr/>
            <p:nvPr/>
          </p:nvSpPr>
          <p:spPr>
            <a:xfrm>
              <a:off x="1360126" y="5205480"/>
              <a:ext cx="231800" cy="231800"/>
            </a:xfrm>
            <a:custGeom>
              <a:avLst/>
              <a:gdLst>
                <a:gd name="connsiteX0" fmla="*/ 0 w 231800"/>
                <a:gd name="connsiteY0" fmla="*/ 115900 h 231800"/>
                <a:gd name="connsiteX1" fmla="*/ 115900 w 231800"/>
                <a:gd name="connsiteY1" fmla="*/ 0 h 231800"/>
                <a:gd name="connsiteX2" fmla="*/ 231800 w 231800"/>
                <a:gd name="connsiteY2" fmla="*/ 115900 h 231800"/>
                <a:gd name="connsiteX3" fmla="*/ 115900 w 231800"/>
                <a:gd name="connsiteY3" fmla="*/ 231800 h 2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31800" h="231800">
                  <a:moveTo>
                    <a:pt x="0" y="115900"/>
                  </a:moveTo>
                  <a:lnTo>
                    <a:pt x="95382" y="95382"/>
                  </a:lnTo>
                  <a:lnTo>
                    <a:pt x="115900" y="0"/>
                  </a:lnTo>
                  <a:lnTo>
                    <a:pt x="136418" y="95382"/>
                  </a:lnTo>
                  <a:lnTo>
                    <a:pt x="231800" y="115900"/>
                  </a:lnTo>
                  <a:lnTo>
                    <a:pt x="136418" y="136418"/>
                  </a:lnTo>
                  <a:lnTo>
                    <a:pt x="115900" y="231800"/>
                  </a:lnTo>
                  <a:lnTo>
                    <a:pt x="95382" y="136418"/>
                  </a:lnTo>
                  <a:lnTo>
                    <a:pt x="0" y="115900"/>
                  </a:lnTo>
                  <a:close/>
                </a:path>
              </a:pathLst>
            </a:custGeom>
            <a:solidFill>
              <a:srgbClr val="D1EBF0"/>
            </a:solidFill>
            <a:ln w="7600" cap="flat">
              <a:solidFill>
                <a:srgbClr val="D1EBF0"/>
              </a:solidFill>
              <a:bevel/>
            </a:ln>
          </p:spPr>
        </p:sp>
      </p:grpSp>
      <p:sp>
        <p:nvSpPr>
          <p:cNvPr id="51" name="Freeform 50"/>
          <p:cNvSpPr/>
          <p:nvPr/>
        </p:nvSpPr>
        <p:spPr>
          <a:xfrm>
            <a:off x="506416" y="519953"/>
            <a:ext cx="4568651" cy="8229600"/>
          </a:xfrm>
          <a:custGeom>
            <a:avLst/>
            <a:gdLst/>
            <a:ahLst/>
            <a:cxnLst/>
            <a:rect l="0" t="0" r="0" b="0"/>
            <a:pathLst>
              <a:path w="4560000" h="5659614">
                <a:moveTo>
                  <a:pt x="4560000" y="0"/>
                </a:moveTo>
                <a:lnTo>
                  <a:pt x="4560000" y="5401100"/>
                </a:lnTo>
                <a:cubicBezTo>
                  <a:pt x="4560000" y="5543873"/>
                  <a:pt x="4444260" y="5659614"/>
                  <a:pt x="4301478" y="5659614"/>
                </a:cubicBezTo>
                <a:lnTo>
                  <a:pt x="258519" y="5659614"/>
                </a:lnTo>
                <a:cubicBezTo>
                  <a:pt x="115743" y="5659614"/>
                  <a:pt x="0" y="5543873"/>
                  <a:pt x="0" y="5401100"/>
                </a:cubicBezTo>
                <a:lnTo>
                  <a:pt x="0" y="0"/>
                </a:lnTo>
                <a:lnTo>
                  <a:pt x="4560000" y="0"/>
                </a:lnTo>
                <a:close/>
              </a:path>
            </a:pathLst>
          </a:custGeom>
          <a:solidFill>
            <a:srgbClr val="CDE0E8">
              <a:alpha val="40000"/>
            </a:srgbClr>
          </a:solidFill>
          <a:ln w="7600" cap="flat">
            <a:noFill/>
            <a:bevel/>
          </a:ln>
        </p:spPr>
      </p:sp>
      <p:sp>
        <p:nvSpPr>
          <p:cNvPr id="53" name="Text 154"/>
          <p:cNvSpPr txBox="1"/>
          <p:nvPr/>
        </p:nvSpPr>
        <p:spPr>
          <a:xfrm rot="30000">
            <a:off x="511381" y="497911"/>
            <a:ext cx="4494676" cy="1157550"/>
          </a:xfrm>
          <a:prstGeom prst="rect">
            <a:avLst/>
          </a:prstGeom>
          <a:noFill/>
        </p:spPr>
        <p:txBody>
          <a:bodyPr wrap="square" lIns="36000" tIns="0" rIns="36000" bIns="0" rtlCol="0" anchor="ctr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455D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ROLE OF EDUCATION 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solidFill>
                  <a:srgbClr val="455D63"/>
                </a:solidFill>
                <a:latin typeface="Arial"/>
              </a:rPr>
              <a:t>in </a:t>
            </a:r>
            <a:r>
              <a:rPr lang="en-US" sz="2000" dirty="0">
                <a:solidFill>
                  <a:srgbClr val="455D63"/>
                </a:solidFill>
                <a:latin typeface="Arial"/>
              </a:rPr>
              <a:t>Daily Life and Betterment of Society </a:t>
            </a:r>
            <a:endParaRPr lang="en-US" sz="2000" dirty="0" smtClean="0">
              <a:solidFill>
                <a:srgbClr val="455D63"/>
              </a:solidFill>
              <a:latin typeface="Arial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644817" y="1737720"/>
            <a:ext cx="4146051" cy="804607"/>
            <a:chOff x="2728126" y="1865744"/>
            <a:chExt cx="4138200" cy="781630"/>
          </a:xfrm>
        </p:grpSpPr>
        <p:sp>
          <p:nvSpPr>
            <p:cNvPr id="64" name="Freeform 63"/>
            <p:cNvSpPr/>
            <p:nvPr/>
          </p:nvSpPr>
          <p:spPr>
            <a:xfrm>
              <a:off x="3317536" y="1958203"/>
              <a:ext cx="3548790" cy="596712"/>
            </a:xfrm>
            <a:custGeom>
              <a:avLst/>
              <a:gdLst>
                <a:gd name="rtl" fmla="*/ 325394 w 3548790"/>
                <a:gd name="rtr" fmla="*/ 3265378 w 3548790"/>
              </a:gdLst>
              <a:ahLst/>
              <a:cxnLst/>
              <a:rect l="rtl" t="t" r="rtr" b="b"/>
              <a:pathLst>
                <a:path w="3548790" h="596712">
                  <a:moveTo>
                    <a:pt x="0" y="0"/>
                  </a:moveTo>
                  <a:lnTo>
                    <a:pt x="3250018" y="0"/>
                  </a:lnTo>
                  <a:lnTo>
                    <a:pt x="3548790" y="298356"/>
                  </a:lnTo>
                  <a:lnTo>
                    <a:pt x="3250018" y="596712"/>
                  </a:lnTo>
                  <a:lnTo>
                    <a:pt x="0" y="596712"/>
                  </a:lnTo>
                  <a:lnTo>
                    <a:pt x="298357" y="2983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4918"/>
            </a:solidFill>
            <a:ln w="7600" cap="flat">
              <a:solidFill>
                <a:srgbClr val="E54918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>
                <a:lnSpc>
                  <a:spcPct val="100000"/>
                </a:lnSpc>
              </a:pPr>
              <a:r>
                <a:rPr lang="en-US" sz="2052" dirty="0" smtClean="0">
                  <a:solidFill>
                    <a:srgbClr val="FFFFFF"/>
                  </a:solidFill>
                  <a:latin typeface="Arial"/>
                </a:rPr>
                <a:t>Brings awareness in the society  </a:t>
              </a:r>
              <a:endParaRPr lang="en-US" sz="2052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5" name="Freeform 64"/>
            <p:cNvSpPr/>
            <p:nvPr/>
          </p:nvSpPr>
          <p:spPr>
            <a:xfrm>
              <a:off x="2728124" y="1865744"/>
              <a:ext cx="781630" cy="781630"/>
            </a:xfrm>
            <a:custGeom>
              <a:avLst/>
              <a:gdLst/>
              <a:ahLst/>
              <a:cxnLst/>
              <a:rect l="l" t="t" r="r" b="b"/>
              <a:pathLst>
                <a:path w="781630" h="781630">
                  <a:moveTo>
                    <a:pt x="0" y="390815"/>
                  </a:moveTo>
                  <a:lnTo>
                    <a:pt x="390815" y="0"/>
                  </a:lnTo>
                  <a:lnTo>
                    <a:pt x="781630" y="390815"/>
                  </a:lnTo>
                  <a:lnTo>
                    <a:pt x="390815" y="781630"/>
                  </a:lnTo>
                  <a:lnTo>
                    <a:pt x="0" y="390815"/>
                  </a:lnTo>
                  <a:close/>
                </a:path>
              </a:pathLst>
            </a:custGeom>
            <a:solidFill>
              <a:srgbClr val="E54918"/>
            </a:solidFill>
            <a:ln w="7600" cap="flat">
              <a:solidFill>
                <a:srgbClr val="E54918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52" dirty="0">
                  <a:solidFill>
                    <a:srgbClr val="FFFFFF"/>
                  </a:solidFill>
                  <a:latin typeface="Arial"/>
                </a:rPr>
                <a:t>01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44817" y="2830611"/>
            <a:ext cx="4146051" cy="804607"/>
            <a:chOff x="2728126" y="2927426"/>
            <a:chExt cx="4138200" cy="781630"/>
          </a:xfrm>
          <a:solidFill>
            <a:schemeClr val="bg1">
              <a:lumMod val="50000"/>
            </a:schemeClr>
          </a:solidFill>
        </p:grpSpPr>
        <p:sp>
          <p:nvSpPr>
            <p:cNvPr id="62" name="Freeform 61"/>
            <p:cNvSpPr/>
            <p:nvPr/>
          </p:nvSpPr>
          <p:spPr>
            <a:xfrm>
              <a:off x="3317536" y="3019885"/>
              <a:ext cx="3548790" cy="596712"/>
            </a:xfrm>
            <a:custGeom>
              <a:avLst/>
              <a:gdLst>
                <a:gd name="rtl" fmla="*/ 325394 w 3548790"/>
                <a:gd name="rtr" fmla="*/ 3265378 w 3548790"/>
              </a:gdLst>
              <a:ahLst/>
              <a:cxnLst/>
              <a:rect l="rtl" t="t" r="rtr" b="b"/>
              <a:pathLst>
                <a:path w="3548790" h="596712">
                  <a:moveTo>
                    <a:pt x="0" y="0"/>
                  </a:moveTo>
                  <a:lnTo>
                    <a:pt x="3250018" y="0"/>
                  </a:lnTo>
                  <a:lnTo>
                    <a:pt x="3548790" y="298356"/>
                  </a:lnTo>
                  <a:lnTo>
                    <a:pt x="3250018" y="596712"/>
                  </a:lnTo>
                  <a:lnTo>
                    <a:pt x="0" y="596712"/>
                  </a:lnTo>
                  <a:lnTo>
                    <a:pt x="298357" y="2983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7600" cap="flat">
              <a:solidFill>
                <a:srgbClr val="B0C232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>
                <a:lnSpc>
                  <a:spcPct val="100000"/>
                </a:lnSpc>
              </a:pPr>
              <a:r>
                <a:rPr lang="en-US" sz="2052" dirty="0" smtClean="0">
                  <a:solidFill>
                    <a:srgbClr val="FFFFFF"/>
                  </a:solidFill>
                  <a:latin typeface="Arial"/>
                </a:rPr>
                <a:t>Get rid of superstitious beliefs</a:t>
              </a:r>
              <a:endParaRPr sz="2052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>
              <a:off x="2728124" y="2927426"/>
              <a:ext cx="781630" cy="781630"/>
            </a:xfrm>
            <a:custGeom>
              <a:avLst/>
              <a:gdLst/>
              <a:ahLst/>
              <a:cxnLst/>
              <a:rect l="l" t="t" r="r" b="b"/>
              <a:pathLst>
                <a:path w="781630" h="781630">
                  <a:moveTo>
                    <a:pt x="0" y="390815"/>
                  </a:moveTo>
                  <a:lnTo>
                    <a:pt x="390815" y="0"/>
                  </a:lnTo>
                  <a:lnTo>
                    <a:pt x="781630" y="390815"/>
                  </a:lnTo>
                  <a:lnTo>
                    <a:pt x="390815" y="781630"/>
                  </a:lnTo>
                  <a:lnTo>
                    <a:pt x="0" y="390815"/>
                  </a:lnTo>
                  <a:close/>
                </a:path>
              </a:pathLst>
            </a:custGeom>
            <a:grpFill/>
            <a:ln w="7600" cap="flat">
              <a:solidFill>
                <a:srgbClr val="B0C232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52">
                  <a:solidFill>
                    <a:srgbClr val="FFFFFF"/>
                  </a:solidFill>
                  <a:latin typeface="Arial"/>
                </a:rPr>
                <a:t>02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44817" y="3907112"/>
            <a:ext cx="4146051" cy="804607"/>
            <a:chOff x="2728126" y="3973186"/>
            <a:chExt cx="4138200" cy="781630"/>
          </a:xfrm>
        </p:grpSpPr>
        <p:sp>
          <p:nvSpPr>
            <p:cNvPr id="60" name="Freeform 59"/>
            <p:cNvSpPr/>
            <p:nvPr/>
          </p:nvSpPr>
          <p:spPr>
            <a:xfrm>
              <a:off x="2728124" y="3973186"/>
              <a:ext cx="781630" cy="781630"/>
            </a:xfrm>
            <a:custGeom>
              <a:avLst/>
              <a:gdLst/>
              <a:ahLst/>
              <a:cxnLst/>
              <a:rect l="l" t="t" r="r" b="b"/>
              <a:pathLst>
                <a:path w="781630" h="781630">
                  <a:moveTo>
                    <a:pt x="0" y="390815"/>
                  </a:moveTo>
                  <a:lnTo>
                    <a:pt x="390815" y="0"/>
                  </a:lnTo>
                  <a:lnTo>
                    <a:pt x="781630" y="390815"/>
                  </a:lnTo>
                  <a:lnTo>
                    <a:pt x="390815" y="781630"/>
                  </a:lnTo>
                  <a:lnTo>
                    <a:pt x="0" y="390815"/>
                  </a:lnTo>
                  <a:close/>
                </a:path>
              </a:pathLst>
            </a:custGeom>
            <a:solidFill>
              <a:srgbClr val="FDCF00"/>
            </a:solidFill>
            <a:ln w="7600" cap="flat">
              <a:solidFill>
                <a:srgbClr val="FDCF00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52">
                  <a:solidFill>
                    <a:srgbClr val="FFFFFF"/>
                  </a:solidFill>
                  <a:latin typeface="Arial"/>
                </a:rPr>
                <a:t>03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3317536" y="4065645"/>
              <a:ext cx="3548790" cy="596712"/>
            </a:xfrm>
            <a:custGeom>
              <a:avLst/>
              <a:gdLst>
                <a:gd name="rtl" fmla="*/ 325394 w 3548790"/>
                <a:gd name="rtr" fmla="*/ 3265378 w 3548790"/>
              </a:gdLst>
              <a:ahLst/>
              <a:cxnLst/>
              <a:rect l="rtl" t="t" r="rtr" b="b"/>
              <a:pathLst>
                <a:path w="3548790" h="596712">
                  <a:moveTo>
                    <a:pt x="0" y="0"/>
                  </a:moveTo>
                  <a:lnTo>
                    <a:pt x="3250018" y="0"/>
                  </a:lnTo>
                  <a:lnTo>
                    <a:pt x="3548790" y="298356"/>
                  </a:lnTo>
                  <a:lnTo>
                    <a:pt x="3250018" y="596712"/>
                  </a:lnTo>
                  <a:lnTo>
                    <a:pt x="0" y="596712"/>
                  </a:lnTo>
                  <a:lnTo>
                    <a:pt x="298357" y="2983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CF00"/>
            </a:solidFill>
            <a:ln w="7600" cap="flat">
              <a:solidFill>
                <a:srgbClr val="FDCF00"/>
              </a:solidFill>
              <a:bevel/>
            </a:ln>
          </p:spPr>
          <p:txBody>
            <a:bodyPr wrap="square" lIns="0" tIns="0" rIns="0" bIns="0" rtlCol="0" anchor="ctr"/>
            <a:lstStyle/>
            <a:p>
              <a:r>
                <a:rPr lang="en-US" sz="2052" dirty="0" smtClean="0">
                  <a:solidFill>
                    <a:srgbClr val="FFFFFF"/>
                  </a:solidFill>
                  <a:latin typeface="Arial"/>
                </a:rPr>
                <a:t>Improvement in health, income and security</a:t>
              </a:r>
              <a:endParaRPr lang="en-US" sz="2052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44817" y="5024240"/>
            <a:ext cx="4146051" cy="804607"/>
            <a:chOff x="2728126" y="5058413"/>
            <a:chExt cx="4138200" cy="781630"/>
          </a:xfrm>
        </p:grpSpPr>
        <p:sp>
          <p:nvSpPr>
            <p:cNvPr id="58" name="Freeform 57"/>
            <p:cNvSpPr/>
            <p:nvPr/>
          </p:nvSpPr>
          <p:spPr>
            <a:xfrm>
              <a:off x="2728124" y="5058413"/>
              <a:ext cx="781630" cy="781630"/>
            </a:xfrm>
            <a:custGeom>
              <a:avLst/>
              <a:gdLst/>
              <a:ahLst/>
              <a:cxnLst/>
              <a:rect l="l" t="t" r="r" b="b"/>
              <a:pathLst>
                <a:path w="781630" h="781630">
                  <a:moveTo>
                    <a:pt x="0" y="390815"/>
                  </a:moveTo>
                  <a:lnTo>
                    <a:pt x="390815" y="0"/>
                  </a:lnTo>
                  <a:lnTo>
                    <a:pt x="781630" y="390815"/>
                  </a:lnTo>
                  <a:lnTo>
                    <a:pt x="390815" y="781630"/>
                  </a:lnTo>
                  <a:lnTo>
                    <a:pt x="0" y="390815"/>
                  </a:lnTo>
                  <a:close/>
                </a:path>
              </a:pathLst>
            </a:custGeom>
            <a:solidFill>
              <a:srgbClr val="92824E"/>
            </a:solidFill>
            <a:ln w="7600" cap="flat">
              <a:solidFill>
                <a:srgbClr val="92824E"/>
              </a:solidFill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52">
                  <a:solidFill>
                    <a:srgbClr val="FFFFFF"/>
                  </a:solidFill>
                  <a:latin typeface="Arial"/>
                </a:rPr>
                <a:t>04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3317536" y="5150871"/>
              <a:ext cx="3548790" cy="596712"/>
            </a:xfrm>
            <a:custGeom>
              <a:avLst/>
              <a:gdLst>
                <a:gd name="rtl" fmla="*/ 325394 w 3548790"/>
                <a:gd name="rtr" fmla="*/ 3265378 w 3548790"/>
              </a:gdLst>
              <a:ahLst/>
              <a:cxnLst/>
              <a:rect l="rtl" t="t" r="rtr" b="b"/>
              <a:pathLst>
                <a:path w="3548790" h="596712">
                  <a:moveTo>
                    <a:pt x="0" y="0"/>
                  </a:moveTo>
                  <a:lnTo>
                    <a:pt x="3250018" y="0"/>
                  </a:lnTo>
                  <a:lnTo>
                    <a:pt x="3548790" y="298356"/>
                  </a:lnTo>
                  <a:lnTo>
                    <a:pt x="3250018" y="596712"/>
                  </a:lnTo>
                  <a:lnTo>
                    <a:pt x="0" y="596712"/>
                  </a:lnTo>
                  <a:lnTo>
                    <a:pt x="298357" y="2983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824E"/>
            </a:solidFill>
            <a:ln w="7600" cap="flat">
              <a:solidFill>
                <a:srgbClr val="92824E"/>
              </a:solidFill>
              <a:bevel/>
            </a:ln>
          </p:spPr>
          <p:txBody>
            <a:bodyPr wrap="square" lIns="0" tIns="0" rIns="0" bIns="0" rtlCol="0" anchor="ctr"/>
            <a:lstStyle/>
            <a:p>
              <a:r>
                <a:rPr lang="en-US" sz="2052" dirty="0" smtClean="0">
                  <a:solidFill>
                    <a:srgbClr val="FFFFFF"/>
                  </a:solidFill>
                  <a:latin typeface="Arial"/>
                </a:rPr>
                <a:t>Develops a positive attitude in society</a:t>
              </a:r>
              <a:r>
                <a:rPr lang="en-US" sz="2052" dirty="0">
                  <a:solidFill>
                    <a:srgbClr val="FFFFFF"/>
                  </a:solidFill>
                  <a:latin typeface="Arial"/>
                </a:rPr>
                <a:t> 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654362" y="6162328"/>
            <a:ext cx="4146051" cy="804607"/>
            <a:chOff x="2728126" y="5058413"/>
            <a:chExt cx="4138200" cy="781630"/>
          </a:xfrm>
          <a:solidFill>
            <a:srgbClr val="00B050"/>
          </a:solidFill>
        </p:grpSpPr>
        <p:sp>
          <p:nvSpPr>
            <p:cNvPr id="95" name="Freeform 94"/>
            <p:cNvSpPr/>
            <p:nvPr/>
          </p:nvSpPr>
          <p:spPr>
            <a:xfrm>
              <a:off x="2728124" y="5058413"/>
              <a:ext cx="781630" cy="781630"/>
            </a:xfrm>
            <a:custGeom>
              <a:avLst/>
              <a:gdLst/>
              <a:ahLst/>
              <a:cxnLst/>
              <a:rect l="l" t="t" r="r" b="b"/>
              <a:pathLst>
                <a:path w="781630" h="781630">
                  <a:moveTo>
                    <a:pt x="0" y="390815"/>
                  </a:moveTo>
                  <a:lnTo>
                    <a:pt x="390815" y="0"/>
                  </a:lnTo>
                  <a:lnTo>
                    <a:pt x="781630" y="390815"/>
                  </a:lnTo>
                  <a:lnTo>
                    <a:pt x="390815" y="781630"/>
                  </a:lnTo>
                  <a:lnTo>
                    <a:pt x="0" y="390815"/>
                  </a:lnTo>
                  <a:close/>
                </a:path>
              </a:pathLst>
            </a:custGeom>
            <a:grpFill/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52" dirty="0" smtClean="0">
                  <a:solidFill>
                    <a:srgbClr val="FFFFFF"/>
                  </a:solidFill>
                  <a:latin typeface="Arial"/>
                </a:rPr>
                <a:t>0</a:t>
              </a:r>
              <a:r>
                <a:rPr lang="en-US" sz="2052" dirty="0" smtClean="0">
                  <a:solidFill>
                    <a:srgbClr val="FFFFFF"/>
                  </a:solidFill>
                  <a:latin typeface="Arial"/>
                </a:rPr>
                <a:t>5</a:t>
              </a:r>
              <a:endParaRPr sz="2052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6" name="Freeform 95"/>
            <p:cNvSpPr/>
            <p:nvPr/>
          </p:nvSpPr>
          <p:spPr>
            <a:xfrm>
              <a:off x="3317536" y="5150871"/>
              <a:ext cx="3548790" cy="596712"/>
            </a:xfrm>
            <a:custGeom>
              <a:avLst/>
              <a:gdLst>
                <a:gd name="rtl" fmla="*/ 325394 w 3548790"/>
                <a:gd name="rtr" fmla="*/ 3265378 w 3548790"/>
              </a:gdLst>
              <a:ahLst/>
              <a:cxnLst/>
              <a:rect l="rtl" t="t" r="rtr" b="b"/>
              <a:pathLst>
                <a:path w="3548790" h="596712">
                  <a:moveTo>
                    <a:pt x="0" y="0"/>
                  </a:moveTo>
                  <a:lnTo>
                    <a:pt x="3250018" y="0"/>
                  </a:lnTo>
                  <a:lnTo>
                    <a:pt x="3548790" y="298356"/>
                  </a:lnTo>
                  <a:lnTo>
                    <a:pt x="3250018" y="596712"/>
                  </a:lnTo>
                  <a:lnTo>
                    <a:pt x="0" y="596712"/>
                  </a:lnTo>
                  <a:lnTo>
                    <a:pt x="298357" y="2983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r>
                <a:rPr lang="en-US" sz="2000" dirty="0" smtClean="0">
                  <a:solidFill>
                    <a:srgbClr val="FFFFFF"/>
                  </a:solidFill>
                  <a:latin typeface="Arial"/>
                </a:rPr>
                <a:t>Brings peace and prosperity</a:t>
              </a:r>
              <a:endParaRPr lang="en-US" sz="2000" dirty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98" name="Text 154"/>
          <p:cNvSpPr txBox="1"/>
          <p:nvPr/>
        </p:nvSpPr>
        <p:spPr>
          <a:xfrm rot="30000">
            <a:off x="653093" y="17368"/>
            <a:ext cx="4349358" cy="609170"/>
          </a:xfrm>
          <a:prstGeom prst="rect">
            <a:avLst/>
          </a:prstGeom>
          <a:noFill/>
        </p:spPr>
        <p:txBody>
          <a:bodyPr wrap="square" lIns="36000" tIns="0" rIns="36000" bIns="0" rtlCol="0" anchor="ctr"/>
          <a:lstStyle/>
          <a:p>
            <a:pPr algn="ctr">
              <a:lnSpc>
                <a:spcPct val="100000"/>
              </a:lnSpc>
            </a:pPr>
            <a:r>
              <a:rPr lang="en-US" dirty="0" smtClean="0"/>
              <a:t>https</a:t>
            </a:r>
            <a:r>
              <a:rPr lang="en-US" dirty="0" smtClean="0"/>
              <a:t>://examplanning.com</a:t>
            </a:r>
            <a:endParaRPr sz="20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645401" y="7318776"/>
            <a:ext cx="4146051" cy="804607"/>
            <a:chOff x="2728126" y="5058413"/>
            <a:chExt cx="4138200" cy="781630"/>
          </a:xfrm>
          <a:solidFill>
            <a:schemeClr val="accent5">
              <a:lumMod val="75000"/>
            </a:schemeClr>
          </a:solidFill>
        </p:grpSpPr>
        <p:sp>
          <p:nvSpPr>
            <p:cNvPr id="99" name="Freeform 98"/>
            <p:cNvSpPr/>
            <p:nvPr/>
          </p:nvSpPr>
          <p:spPr>
            <a:xfrm>
              <a:off x="2728124" y="5058413"/>
              <a:ext cx="781630" cy="781630"/>
            </a:xfrm>
            <a:custGeom>
              <a:avLst/>
              <a:gdLst/>
              <a:ahLst/>
              <a:cxnLst/>
              <a:rect l="l" t="t" r="r" b="b"/>
              <a:pathLst>
                <a:path w="781630" h="781630">
                  <a:moveTo>
                    <a:pt x="0" y="390815"/>
                  </a:moveTo>
                  <a:lnTo>
                    <a:pt x="390815" y="0"/>
                  </a:lnTo>
                  <a:lnTo>
                    <a:pt x="781630" y="390815"/>
                  </a:lnTo>
                  <a:lnTo>
                    <a:pt x="390815" y="781630"/>
                  </a:lnTo>
                  <a:lnTo>
                    <a:pt x="0" y="390815"/>
                  </a:lnTo>
                  <a:close/>
                </a:path>
              </a:pathLst>
            </a:custGeom>
            <a:grpFill/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2052" dirty="0" smtClean="0">
                  <a:solidFill>
                    <a:srgbClr val="FFFFFF"/>
                  </a:solidFill>
                  <a:latin typeface="Arial"/>
                </a:rPr>
                <a:t>0</a:t>
              </a:r>
              <a:r>
                <a:rPr lang="en-US" sz="2052" dirty="0" smtClean="0">
                  <a:solidFill>
                    <a:srgbClr val="FFFFFF"/>
                  </a:solidFill>
                  <a:latin typeface="Arial"/>
                </a:rPr>
                <a:t>6</a:t>
              </a:r>
              <a:endParaRPr sz="2052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>
              <a:off x="3317536" y="5150871"/>
              <a:ext cx="3548790" cy="596712"/>
            </a:xfrm>
            <a:custGeom>
              <a:avLst/>
              <a:gdLst>
                <a:gd name="rtl" fmla="*/ 325394 w 3548790"/>
                <a:gd name="rtr" fmla="*/ 3265378 w 3548790"/>
              </a:gdLst>
              <a:ahLst/>
              <a:cxnLst/>
              <a:rect l="rtl" t="t" r="rtr" b="b"/>
              <a:pathLst>
                <a:path w="3548790" h="596712">
                  <a:moveTo>
                    <a:pt x="0" y="0"/>
                  </a:moveTo>
                  <a:lnTo>
                    <a:pt x="3250018" y="0"/>
                  </a:lnTo>
                  <a:lnTo>
                    <a:pt x="3548790" y="298356"/>
                  </a:lnTo>
                  <a:lnTo>
                    <a:pt x="3250018" y="596712"/>
                  </a:lnTo>
                  <a:lnTo>
                    <a:pt x="0" y="596712"/>
                  </a:lnTo>
                  <a:lnTo>
                    <a:pt x="298357" y="2983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r>
                <a:rPr lang="en-US" sz="2000" dirty="0" smtClean="0">
                  <a:solidFill>
                    <a:srgbClr val="FFFFFF"/>
                  </a:solidFill>
                  <a:latin typeface="Arial"/>
                </a:rPr>
                <a:t>Key to success</a:t>
              </a:r>
              <a:endParaRPr lang="en-US" sz="2000" dirty="0">
                <a:solidFill>
                  <a:srgbClr val="FFFFFF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278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51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education in society and life</dc:title>
  <dc:subject>role of education in society and life</dc:subject>
  <dc:creator>Zubair; https://examplanning.com</dc:creator>
  <cp:keywords>role of education; role of education in society; role of education in life</cp:keywords>
  <dc:description>role of education</dc:description>
  <cp:lastModifiedBy>Zubair</cp:lastModifiedBy>
  <cp:revision>6</cp:revision>
  <dcterms:created xsi:type="dcterms:W3CDTF">2018-10-25T14:35:58Z</dcterms:created>
  <dcterms:modified xsi:type="dcterms:W3CDTF">2018-11-09T16:46:59Z</dcterms:modified>
  <cp:category>education role</cp:category>
</cp:coreProperties>
</file>